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756" r:id="rId2"/>
    <p:sldId id="7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9AE968-8C33-4C0F-9BA6-425DBC25C1D4}" v="1" dt="2023-03-05T20:05:37.1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abelle GUIGUE" userId="218bac48-bd90-4697-ae51-ad437682f66a" providerId="ADAL" clId="{769AE968-8C33-4C0F-9BA6-425DBC25C1D4}"/>
    <pc:docChg chg="undo custSel modSld">
      <pc:chgData name="Isabelle GUIGUE" userId="218bac48-bd90-4697-ae51-ad437682f66a" providerId="ADAL" clId="{769AE968-8C33-4C0F-9BA6-425DBC25C1D4}" dt="2023-03-06T08:48:44.691" v="1883" actId="20577"/>
      <pc:docMkLst>
        <pc:docMk/>
      </pc:docMkLst>
      <pc:sldChg chg="modSp mod">
        <pc:chgData name="Isabelle GUIGUE" userId="218bac48-bd90-4697-ae51-ad437682f66a" providerId="ADAL" clId="{769AE968-8C33-4C0F-9BA6-425DBC25C1D4}" dt="2023-03-06T08:48:29.435" v="1881" actId="20577"/>
        <pc:sldMkLst>
          <pc:docMk/>
          <pc:sldMk cId="4005140554" sldId="756"/>
        </pc:sldMkLst>
        <pc:spChg chg="mod">
          <ac:chgData name="Isabelle GUIGUE" userId="218bac48-bd90-4697-ae51-ad437682f66a" providerId="ADAL" clId="{769AE968-8C33-4C0F-9BA6-425DBC25C1D4}" dt="2023-03-06T08:48:29.435" v="1881" actId="20577"/>
          <ac:spMkLst>
            <pc:docMk/>
            <pc:sldMk cId="4005140554" sldId="756"/>
            <ac:spMk id="3" creationId="{9A5DE81B-2596-42D3-0A2A-6F2D6EC42683}"/>
          </ac:spMkLst>
        </pc:spChg>
      </pc:sldChg>
      <pc:sldChg chg="modSp mod">
        <pc:chgData name="Isabelle GUIGUE" userId="218bac48-bd90-4697-ae51-ad437682f66a" providerId="ADAL" clId="{769AE968-8C33-4C0F-9BA6-425DBC25C1D4}" dt="2023-03-06T08:48:44.691" v="1883" actId="20577"/>
        <pc:sldMkLst>
          <pc:docMk/>
          <pc:sldMk cId="4037721415" sldId="757"/>
        </pc:sldMkLst>
        <pc:spChg chg="mod">
          <ac:chgData name="Isabelle GUIGUE" userId="218bac48-bd90-4697-ae51-ad437682f66a" providerId="ADAL" clId="{769AE968-8C33-4C0F-9BA6-425DBC25C1D4}" dt="2023-03-06T08:48:44.691" v="1883" actId="20577"/>
          <ac:spMkLst>
            <pc:docMk/>
            <pc:sldMk cId="4037721415" sldId="757"/>
            <ac:spMk id="3" creationId="{9A5DE81B-2596-42D3-0A2A-6F2D6EC4268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acebook.com/koesioconnexion" TargetMode="External"/><Relationship Id="rId3" Type="http://schemas.openxmlformats.org/officeDocument/2006/relationships/image" Target="../media/image3.sv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koesio_officiel/?hl=en" TargetMode="External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openxmlformats.org/officeDocument/2006/relationships/hyperlink" Target="https://www.linkedin.com/company/koesio/mycompany/" TargetMode="External"/><Relationship Id="rId4" Type="http://schemas.openxmlformats.org/officeDocument/2006/relationships/hyperlink" Target="https://www.youtube.com/c/Koesio" TargetMode="External"/><Relationship Id="rId9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31">
            <a:extLst>
              <a:ext uri="{FF2B5EF4-FFF2-40B4-BE49-F238E27FC236}">
                <a16:creationId xmlns:a16="http://schemas.microsoft.com/office/drawing/2014/main" id="{2EBFE0B6-89A3-2673-D0DF-D95C3B32421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06883" y="683267"/>
            <a:ext cx="4987088" cy="602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Insérez votre titre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380BCD8-F39C-6984-3F6A-544C3B5887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6883" y="1485900"/>
            <a:ext cx="10864417" cy="43815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bg2"/>
              </a:buClr>
              <a:buFont typeface="Arial Nova" panose="020B0504020202020204" pitchFamily="34" charset="0"/>
              <a:buChar char="&gt;"/>
              <a:defRPr sz="2400">
                <a:latin typeface="+mn-lt"/>
              </a:defRPr>
            </a:lvl1pPr>
            <a:lvl2pPr marL="685800" indent="-228600">
              <a:buClr>
                <a:schemeClr val="bg2"/>
              </a:buClr>
              <a:buFont typeface="Arial Nova" panose="020B0504020202020204" pitchFamily="34" charset="0"/>
              <a:buChar char="&gt;"/>
              <a:defRPr sz="2000">
                <a:latin typeface="+mn-lt"/>
              </a:defRPr>
            </a:lvl2pPr>
            <a:lvl3pPr marL="1143000" indent="-228600">
              <a:buClr>
                <a:schemeClr val="bg2"/>
              </a:buClr>
              <a:buFont typeface="Arial Nova" panose="020B0504020202020204" pitchFamily="34" charset="0"/>
              <a:buChar char="&gt;"/>
              <a:defRPr sz="1800">
                <a:latin typeface="+mn-lt"/>
              </a:defRPr>
            </a:lvl3pPr>
            <a:lvl4pPr marL="1600200" indent="-228600">
              <a:buClr>
                <a:schemeClr val="bg2"/>
              </a:buClr>
              <a:buFont typeface="Arial Nova" panose="020B0504020202020204" pitchFamily="34" charset="0"/>
              <a:buChar char="&gt;"/>
              <a:defRPr sz="1400">
                <a:latin typeface="+mn-lt"/>
              </a:defRPr>
            </a:lvl4pPr>
            <a:lvl5pPr marL="2057400" indent="-228600">
              <a:buClr>
                <a:schemeClr val="bg2"/>
              </a:buClr>
              <a:buFont typeface="Arial Nova" panose="020B0504020202020204" pitchFamily="34" charset="0"/>
              <a:buChar char="&gt;"/>
              <a:defRPr sz="1400">
                <a:latin typeface="+mn-lt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719251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UX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31">
            <a:extLst>
              <a:ext uri="{FF2B5EF4-FFF2-40B4-BE49-F238E27FC236}">
                <a16:creationId xmlns:a16="http://schemas.microsoft.com/office/drawing/2014/main" id="{2EBFE0B6-89A3-2673-D0DF-D95C3B32421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06883" y="683267"/>
            <a:ext cx="4987088" cy="602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Insérez votre titre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18A746B3-52C5-6982-F302-258F447943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6883" y="1485900"/>
            <a:ext cx="5295899" cy="43815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bg2"/>
              </a:buClr>
              <a:buFont typeface="Arial Nova" panose="020B0504020202020204" pitchFamily="34" charset="0"/>
              <a:buChar char="&gt;"/>
              <a:defRPr sz="2400">
                <a:latin typeface="+mn-lt"/>
              </a:defRPr>
            </a:lvl1pPr>
            <a:lvl2pPr marL="685800" indent="-228600">
              <a:buClr>
                <a:schemeClr val="bg2"/>
              </a:buClr>
              <a:buFont typeface="Arial Nova" panose="020B0504020202020204" pitchFamily="34" charset="0"/>
              <a:buChar char="&gt;"/>
              <a:defRPr sz="2000">
                <a:latin typeface="+mn-lt"/>
              </a:defRPr>
            </a:lvl2pPr>
            <a:lvl3pPr marL="1143000" indent="-228600">
              <a:buClr>
                <a:schemeClr val="bg2"/>
              </a:buClr>
              <a:buFont typeface="Arial Nova" panose="020B0504020202020204" pitchFamily="34" charset="0"/>
              <a:buChar char="&gt;"/>
              <a:defRPr sz="1800">
                <a:latin typeface="+mn-lt"/>
              </a:defRPr>
            </a:lvl3pPr>
            <a:lvl4pPr marL="1600200" indent="-228600">
              <a:buClr>
                <a:schemeClr val="bg2"/>
              </a:buClr>
              <a:buFont typeface="Arial Nova" panose="020B0504020202020204" pitchFamily="34" charset="0"/>
              <a:buChar char="&gt;"/>
              <a:defRPr sz="1400">
                <a:latin typeface="+mn-lt"/>
              </a:defRPr>
            </a:lvl4pPr>
            <a:lvl5pPr marL="2057400" indent="-228600">
              <a:buClr>
                <a:schemeClr val="bg2"/>
              </a:buClr>
              <a:buFont typeface="Arial Nova" panose="020B0504020202020204" pitchFamily="34" charset="0"/>
              <a:buChar char="&gt;"/>
              <a:defRPr sz="1400">
                <a:latin typeface="+mn-lt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6BD2051-CE38-5C76-BA23-E6B1AB48678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50000" y="1485900"/>
            <a:ext cx="5295899" cy="43815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bg2"/>
              </a:buClr>
              <a:buFont typeface="Arial Nova" panose="020B0504020202020204" pitchFamily="34" charset="0"/>
              <a:buChar char="&gt;"/>
              <a:defRPr sz="2400">
                <a:latin typeface="+mn-lt"/>
              </a:defRPr>
            </a:lvl1pPr>
            <a:lvl2pPr marL="685800" indent="-228600">
              <a:buClr>
                <a:schemeClr val="bg2"/>
              </a:buClr>
              <a:buFont typeface="Arial Nova" panose="020B0504020202020204" pitchFamily="34" charset="0"/>
              <a:buChar char="&gt;"/>
              <a:defRPr sz="2000">
                <a:latin typeface="+mn-lt"/>
              </a:defRPr>
            </a:lvl2pPr>
            <a:lvl3pPr marL="1143000" indent="-228600">
              <a:buClr>
                <a:schemeClr val="bg2"/>
              </a:buClr>
              <a:buFont typeface="Arial Nova" panose="020B0504020202020204" pitchFamily="34" charset="0"/>
              <a:buChar char="&gt;"/>
              <a:defRPr sz="1800">
                <a:latin typeface="+mn-lt"/>
              </a:defRPr>
            </a:lvl3pPr>
            <a:lvl4pPr marL="1600200" indent="-228600">
              <a:buClr>
                <a:schemeClr val="bg2"/>
              </a:buClr>
              <a:buFont typeface="Arial Nova" panose="020B0504020202020204" pitchFamily="34" charset="0"/>
              <a:buChar char="&gt;"/>
              <a:defRPr sz="1400">
                <a:latin typeface="+mn-lt"/>
              </a:defRPr>
            </a:lvl4pPr>
            <a:lvl5pPr marL="2057400" indent="-228600">
              <a:buClr>
                <a:schemeClr val="bg2"/>
              </a:buClr>
              <a:buFont typeface="Arial Nova" panose="020B0504020202020204" pitchFamily="34" charset="0"/>
              <a:buChar char="&gt;"/>
              <a:defRPr sz="1400">
                <a:latin typeface="+mn-lt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911308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EXT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31">
            <a:extLst>
              <a:ext uri="{FF2B5EF4-FFF2-40B4-BE49-F238E27FC236}">
                <a16:creationId xmlns:a16="http://schemas.microsoft.com/office/drawing/2014/main" id="{2EBFE0B6-89A3-2673-D0DF-D95C3B32421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06883" y="683267"/>
            <a:ext cx="4987088" cy="602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Insérez votre titre</a:t>
            </a:r>
          </a:p>
        </p:txBody>
      </p:sp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80CC50CE-C3BA-9F36-87FD-5B591F5910B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772800" y="1092821"/>
            <a:ext cx="4519224" cy="430213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r-FR" dirty="0"/>
              <a:t>Insérez une image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67FF0D36-6DE9-7695-C18B-69E22C7E880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6884" y="1485900"/>
            <a:ext cx="4987088" cy="43815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bg2"/>
              </a:buClr>
              <a:buFont typeface="Arial Nova" panose="020B0504020202020204" pitchFamily="34" charset="0"/>
              <a:buChar char="&gt;"/>
              <a:defRPr sz="2400">
                <a:latin typeface="+mn-lt"/>
              </a:defRPr>
            </a:lvl1pPr>
            <a:lvl2pPr marL="685800" indent="-228600">
              <a:buClr>
                <a:schemeClr val="bg2"/>
              </a:buClr>
              <a:buFont typeface="Arial Nova" panose="020B0504020202020204" pitchFamily="34" charset="0"/>
              <a:buChar char="&gt;"/>
              <a:defRPr sz="2000">
                <a:latin typeface="+mn-lt"/>
              </a:defRPr>
            </a:lvl2pPr>
            <a:lvl3pPr marL="1143000" indent="-228600">
              <a:buClr>
                <a:schemeClr val="bg2"/>
              </a:buClr>
              <a:buFont typeface="Arial Nova" panose="020B0504020202020204" pitchFamily="34" charset="0"/>
              <a:buChar char="&gt;"/>
              <a:defRPr sz="1800">
                <a:latin typeface="+mn-lt"/>
              </a:defRPr>
            </a:lvl3pPr>
            <a:lvl4pPr marL="1600200" indent="-228600">
              <a:buClr>
                <a:schemeClr val="bg2"/>
              </a:buClr>
              <a:buFont typeface="Arial Nova" panose="020B0504020202020204" pitchFamily="34" charset="0"/>
              <a:buChar char="&gt;"/>
              <a:defRPr sz="1400">
                <a:latin typeface="+mn-lt"/>
              </a:defRPr>
            </a:lvl4pPr>
            <a:lvl5pPr marL="2057400" indent="-228600">
              <a:buClr>
                <a:schemeClr val="bg2"/>
              </a:buClr>
              <a:buFont typeface="Arial Nova" panose="020B0504020202020204" pitchFamily="34" charset="0"/>
              <a:buChar char="&gt;"/>
              <a:defRPr sz="1400">
                <a:latin typeface="+mn-lt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546971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ANI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950AC755-7402-79F0-9814-BE91CFFF24B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737344" y="757936"/>
            <a:ext cx="986210" cy="986210"/>
          </a:xfrm>
          <a:prstGeom prst="ellipse">
            <a:avLst/>
          </a:prstGeom>
          <a:ln w="19050">
            <a:solidFill>
              <a:schemeClr val="tx2"/>
            </a:solidFill>
          </a:ln>
        </p:spPr>
        <p:txBody>
          <a:bodyPr/>
          <a:lstStyle>
            <a:lvl1pPr marL="0" indent="0" algn="ctr">
              <a:buNone/>
              <a:defRPr sz="900"/>
            </a:lvl1pPr>
          </a:lstStyle>
          <a:p>
            <a:r>
              <a:rPr lang="fr-FR" dirty="0"/>
              <a:t>Insérer ou supprimer</a:t>
            </a:r>
          </a:p>
        </p:txBody>
      </p:sp>
      <p:sp>
        <p:nvSpPr>
          <p:cNvPr id="9" name="Espace réservé pour une image  4">
            <a:extLst>
              <a:ext uri="{FF2B5EF4-FFF2-40B4-BE49-F238E27FC236}">
                <a16:creationId xmlns:a16="http://schemas.microsoft.com/office/drawing/2014/main" id="{2786C915-566A-E951-B527-EC8FE04B413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500742" y="1783913"/>
            <a:ext cx="986210" cy="986210"/>
          </a:xfrm>
          <a:prstGeom prst="ellipse">
            <a:avLst/>
          </a:prstGeom>
          <a:ln w="19050">
            <a:solidFill>
              <a:schemeClr val="tx2"/>
            </a:solidFill>
          </a:ln>
        </p:spPr>
        <p:txBody>
          <a:bodyPr/>
          <a:lstStyle>
            <a:lvl1pPr marL="0" indent="0" algn="ctr">
              <a:buNone/>
              <a:defRPr sz="5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Insérer ou supprimer</a:t>
            </a:r>
          </a:p>
          <a:p>
            <a:endParaRPr lang="fr-FR" dirty="0"/>
          </a:p>
        </p:txBody>
      </p:sp>
      <p:sp>
        <p:nvSpPr>
          <p:cNvPr id="10" name="Espace réservé pour une image  4">
            <a:extLst>
              <a:ext uri="{FF2B5EF4-FFF2-40B4-BE49-F238E27FC236}">
                <a16:creationId xmlns:a16="http://schemas.microsoft.com/office/drawing/2014/main" id="{C7ADF99E-7A39-A39E-B11E-C85F0477B1C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897947" y="1783913"/>
            <a:ext cx="986210" cy="986210"/>
          </a:xfrm>
          <a:prstGeom prst="ellipse">
            <a:avLst/>
          </a:prstGeom>
          <a:ln w="19050">
            <a:solidFill>
              <a:schemeClr val="tx2"/>
            </a:solidFill>
          </a:ln>
        </p:spPr>
        <p:txBody>
          <a:bodyPr/>
          <a:lstStyle>
            <a:lvl1pPr marL="0" indent="0" algn="ctr">
              <a:buNone/>
              <a:defRPr sz="900"/>
            </a:lvl1pPr>
          </a:lstStyle>
          <a:p>
            <a:r>
              <a:rPr lang="fr-FR" dirty="0"/>
              <a:t>Insérer ou supprimer</a:t>
            </a:r>
          </a:p>
        </p:txBody>
      </p:sp>
      <p:sp>
        <p:nvSpPr>
          <p:cNvPr id="14" name="Espace réservé pour une image  4">
            <a:extLst>
              <a:ext uri="{FF2B5EF4-FFF2-40B4-BE49-F238E27FC236}">
                <a16:creationId xmlns:a16="http://schemas.microsoft.com/office/drawing/2014/main" id="{3C8AA449-F3E6-7383-FF08-B3031D1A700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054172" y="3918827"/>
            <a:ext cx="986210" cy="986210"/>
          </a:xfrm>
          <a:prstGeom prst="ellipse">
            <a:avLst/>
          </a:prstGeom>
          <a:ln w="19050">
            <a:solidFill>
              <a:schemeClr val="tx2"/>
            </a:solidFill>
          </a:ln>
        </p:spPr>
        <p:txBody>
          <a:bodyPr/>
          <a:lstStyle>
            <a:lvl1pPr marL="0" indent="0" algn="ctr">
              <a:buNone/>
              <a:defRPr sz="900"/>
            </a:lvl1pPr>
          </a:lstStyle>
          <a:p>
            <a:r>
              <a:rPr lang="fr-FR" dirty="0"/>
              <a:t>Insérer ou supprimer</a:t>
            </a:r>
          </a:p>
        </p:txBody>
      </p:sp>
      <p:sp>
        <p:nvSpPr>
          <p:cNvPr id="15" name="Espace réservé pour une image  4">
            <a:extLst>
              <a:ext uri="{FF2B5EF4-FFF2-40B4-BE49-F238E27FC236}">
                <a16:creationId xmlns:a16="http://schemas.microsoft.com/office/drawing/2014/main" id="{F9BF1D3D-CC30-8FB6-D413-6B68EF147542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3322571" y="3918827"/>
            <a:ext cx="986210" cy="986210"/>
          </a:xfrm>
          <a:prstGeom prst="ellipse">
            <a:avLst/>
          </a:prstGeom>
          <a:ln w="19050">
            <a:solidFill>
              <a:schemeClr val="tx2"/>
            </a:solidFill>
          </a:ln>
        </p:spPr>
        <p:txBody>
          <a:bodyPr/>
          <a:lstStyle>
            <a:lvl1pPr marL="0" indent="0" algn="ctr">
              <a:buNone/>
              <a:defRPr sz="900"/>
            </a:lvl1pPr>
          </a:lstStyle>
          <a:p>
            <a:r>
              <a:rPr lang="fr-FR" dirty="0"/>
              <a:t>Insérer ou supprimer</a:t>
            </a:r>
          </a:p>
        </p:txBody>
      </p:sp>
      <p:sp>
        <p:nvSpPr>
          <p:cNvPr id="16" name="Espace réservé pour une image  4">
            <a:extLst>
              <a:ext uri="{FF2B5EF4-FFF2-40B4-BE49-F238E27FC236}">
                <a16:creationId xmlns:a16="http://schemas.microsoft.com/office/drawing/2014/main" id="{42522C3A-EC5C-B857-FEDE-6E9B373D7071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590970" y="3918827"/>
            <a:ext cx="986210" cy="986210"/>
          </a:xfrm>
          <a:prstGeom prst="ellipse">
            <a:avLst/>
          </a:prstGeom>
          <a:ln w="19050">
            <a:solidFill>
              <a:schemeClr val="tx2"/>
            </a:solidFill>
          </a:ln>
        </p:spPr>
        <p:txBody>
          <a:bodyPr/>
          <a:lstStyle>
            <a:lvl1pPr marL="0" indent="0" algn="ctr">
              <a:buNone/>
              <a:defRPr sz="900"/>
            </a:lvl1pPr>
          </a:lstStyle>
          <a:p>
            <a:r>
              <a:rPr lang="fr-FR" dirty="0"/>
              <a:t>Insérer ou supprimer</a:t>
            </a:r>
          </a:p>
        </p:txBody>
      </p:sp>
      <p:sp>
        <p:nvSpPr>
          <p:cNvPr id="17" name="Espace réservé pour une image  4">
            <a:extLst>
              <a:ext uri="{FF2B5EF4-FFF2-40B4-BE49-F238E27FC236}">
                <a16:creationId xmlns:a16="http://schemas.microsoft.com/office/drawing/2014/main" id="{034FA2AC-DC46-F638-BA67-50244520D1C9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785773" y="3918827"/>
            <a:ext cx="986210" cy="986210"/>
          </a:xfrm>
          <a:prstGeom prst="ellipse">
            <a:avLst/>
          </a:prstGeom>
          <a:ln w="19050">
            <a:solidFill>
              <a:schemeClr val="tx2"/>
            </a:solidFill>
          </a:ln>
        </p:spPr>
        <p:txBody>
          <a:bodyPr/>
          <a:lstStyle>
            <a:lvl1pPr marL="0" indent="0" algn="ctr">
              <a:buNone/>
              <a:defRPr sz="900"/>
            </a:lvl1pPr>
          </a:lstStyle>
          <a:p>
            <a:r>
              <a:rPr lang="fr-FR" dirty="0"/>
              <a:t>Insérer ou supprimer</a:t>
            </a:r>
          </a:p>
        </p:txBody>
      </p:sp>
      <p:sp>
        <p:nvSpPr>
          <p:cNvPr id="18" name="Espace réservé pour une image  4">
            <a:extLst>
              <a:ext uri="{FF2B5EF4-FFF2-40B4-BE49-F238E27FC236}">
                <a16:creationId xmlns:a16="http://schemas.microsoft.com/office/drawing/2014/main" id="{7C712BD0-2B32-E667-02F2-58BE9873EA98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7897947" y="3897731"/>
            <a:ext cx="986210" cy="986210"/>
          </a:xfrm>
          <a:prstGeom prst="ellipse">
            <a:avLst/>
          </a:prstGeom>
          <a:ln w="19050">
            <a:solidFill>
              <a:schemeClr val="tx2"/>
            </a:solidFill>
          </a:ln>
        </p:spPr>
        <p:txBody>
          <a:bodyPr/>
          <a:lstStyle>
            <a:lvl1pPr marL="0" indent="0" algn="ctr">
              <a:buNone/>
              <a:defRPr sz="500"/>
            </a:lvl1pPr>
          </a:lstStyle>
          <a:p>
            <a:r>
              <a:rPr lang="fr-FR" dirty="0"/>
              <a:t>Insérer ou supprimer</a:t>
            </a:r>
          </a:p>
          <a:p>
            <a:endParaRPr lang="fr-FR" dirty="0"/>
          </a:p>
        </p:txBody>
      </p:sp>
      <p:sp>
        <p:nvSpPr>
          <p:cNvPr id="19" name="Espace réservé pour une image  4">
            <a:extLst>
              <a:ext uri="{FF2B5EF4-FFF2-40B4-BE49-F238E27FC236}">
                <a16:creationId xmlns:a16="http://schemas.microsoft.com/office/drawing/2014/main" id="{A83E198A-97DE-E34D-094F-A0CA6FCBDB63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9166346" y="3897731"/>
            <a:ext cx="986210" cy="986210"/>
          </a:xfrm>
          <a:prstGeom prst="ellipse">
            <a:avLst/>
          </a:prstGeom>
          <a:ln w="19050">
            <a:solidFill>
              <a:schemeClr val="tx2"/>
            </a:solidFill>
          </a:ln>
        </p:spPr>
        <p:txBody>
          <a:bodyPr/>
          <a:lstStyle>
            <a:lvl1pPr marL="0" indent="0" algn="ctr">
              <a:buNone/>
              <a:defRPr sz="500"/>
            </a:lvl1pPr>
          </a:lstStyle>
          <a:p>
            <a:r>
              <a:rPr lang="fr-FR" dirty="0"/>
              <a:t>Insérer ou supprimer</a:t>
            </a:r>
          </a:p>
          <a:p>
            <a:endParaRPr lang="fr-FR" dirty="0"/>
          </a:p>
        </p:txBody>
      </p:sp>
      <p:sp>
        <p:nvSpPr>
          <p:cNvPr id="20" name="Espace réservé pour une image  4">
            <a:extLst>
              <a:ext uri="{FF2B5EF4-FFF2-40B4-BE49-F238E27FC236}">
                <a16:creationId xmlns:a16="http://schemas.microsoft.com/office/drawing/2014/main" id="{57FA4938-A873-D7C1-7E1F-701609D58D84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10434745" y="3897731"/>
            <a:ext cx="986210" cy="986210"/>
          </a:xfrm>
          <a:prstGeom prst="ellipse">
            <a:avLst/>
          </a:prstGeom>
          <a:ln w="19050">
            <a:solidFill>
              <a:schemeClr val="tx2"/>
            </a:solidFill>
          </a:ln>
        </p:spPr>
        <p:txBody>
          <a:bodyPr/>
          <a:lstStyle>
            <a:lvl1pPr marL="0" indent="0" algn="ctr">
              <a:buNone/>
              <a:defRPr sz="500"/>
            </a:lvl1pPr>
          </a:lstStyle>
          <a:p>
            <a:r>
              <a:rPr lang="fr-FR" dirty="0"/>
              <a:t>Insérer ou supprimer</a:t>
            </a:r>
          </a:p>
          <a:p>
            <a:endParaRPr lang="fr-FR" dirty="0"/>
          </a:p>
        </p:txBody>
      </p:sp>
      <p:sp>
        <p:nvSpPr>
          <p:cNvPr id="21" name="Espace réservé pour une image  4">
            <a:extLst>
              <a:ext uri="{FF2B5EF4-FFF2-40B4-BE49-F238E27FC236}">
                <a16:creationId xmlns:a16="http://schemas.microsoft.com/office/drawing/2014/main" id="{DE99269C-E451-9476-69B2-4D3D3013F552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5859369" y="3918827"/>
            <a:ext cx="986210" cy="986210"/>
          </a:xfrm>
          <a:prstGeom prst="ellipse">
            <a:avLst/>
          </a:prstGeom>
          <a:ln w="19050">
            <a:solidFill>
              <a:schemeClr val="tx2"/>
            </a:solidFill>
          </a:ln>
        </p:spPr>
        <p:txBody>
          <a:bodyPr/>
          <a:lstStyle>
            <a:lvl1pPr marL="0" indent="0" algn="ctr">
              <a:buNone/>
              <a:defRPr sz="500"/>
            </a:lvl1pPr>
          </a:lstStyle>
          <a:p>
            <a:r>
              <a:rPr lang="fr-FR" dirty="0"/>
              <a:t>Insérer ou supprimer</a:t>
            </a:r>
          </a:p>
          <a:p>
            <a:endParaRPr lang="fr-FR" dirty="0"/>
          </a:p>
        </p:txBody>
      </p:sp>
      <p:sp>
        <p:nvSpPr>
          <p:cNvPr id="76" name="Espace réservé du texte 75">
            <a:extLst>
              <a:ext uri="{FF2B5EF4-FFF2-40B4-BE49-F238E27FC236}">
                <a16:creationId xmlns:a16="http://schemas.microsoft.com/office/drawing/2014/main" id="{1B8C1203-735F-F90B-91B8-E5FBB3386B6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308600" y="1870898"/>
            <a:ext cx="1857349" cy="26491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Prénom Nom</a:t>
            </a:r>
          </a:p>
        </p:txBody>
      </p:sp>
      <p:sp>
        <p:nvSpPr>
          <p:cNvPr id="77" name="Espace réservé du texte 75">
            <a:extLst>
              <a:ext uri="{FF2B5EF4-FFF2-40B4-BE49-F238E27FC236}">
                <a16:creationId xmlns:a16="http://schemas.microsoft.com/office/drawing/2014/main" id="{7C168F01-7F27-30D6-72CF-3056E17AE91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308600" y="2135814"/>
            <a:ext cx="1857349" cy="63430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Fonction</a:t>
            </a:r>
          </a:p>
        </p:txBody>
      </p:sp>
      <p:sp>
        <p:nvSpPr>
          <p:cNvPr id="78" name="Espace réservé du texte 75">
            <a:extLst>
              <a:ext uri="{FF2B5EF4-FFF2-40B4-BE49-F238E27FC236}">
                <a16:creationId xmlns:a16="http://schemas.microsoft.com/office/drawing/2014/main" id="{F83B8E39-FE31-9BEC-54A7-38F76A1AE4A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078862" y="2920779"/>
            <a:ext cx="1757828" cy="26491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Prénom Nom</a:t>
            </a:r>
          </a:p>
        </p:txBody>
      </p:sp>
      <p:sp>
        <p:nvSpPr>
          <p:cNvPr id="79" name="Espace réservé du texte 75">
            <a:extLst>
              <a:ext uri="{FF2B5EF4-FFF2-40B4-BE49-F238E27FC236}">
                <a16:creationId xmlns:a16="http://schemas.microsoft.com/office/drawing/2014/main" id="{6EBA2C1C-A5C2-7116-0CB8-FFA35E788D7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078862" y="3185695"/>
            <a:ext cx="1757828" cy="48661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Fonction</a:t>
            </a:r>
          </a:p>
        </p:txBody>
      </p:sp>
      <p:sp>
        <p:nvSpPr>
          <p:cNvPr id="80" name="Espace réservé du texte 75">
            <a:extLst>
              <a:ext uri="{FF2B5EF4-FFF2-40B4-BE49-F238E27FC236}">
                <a16:creationId xmlns:a16="http://schemas.microsoft.com/office/drawing/2014/main" id="{B48705F2-A848-9851-F853-4D445CA9ADE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540613" y="2904622"/>
            <a:ext cx="1757828" cy="26491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Prénom Nom</a:t>
            </a:r>
          </a:p>
        </p:txBody>
      </p:sp>
      <p:sp>
        <p:nvSpPr>
          <p:cNvPr id="81" name="Espace réservé du texte 75">
            <a:extLst>
              <a:ext uri="{FF2B5EF4-FFF2-40B4-BE49-F238E27FC236}">
                <a16:creationId xmlns:a16="http://schemas.microsoft.com/office/drawing/2014/main" id="{EEBD8975-507D-0398-0CBB-21C566FCA7C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540613" y="3169538"/>
            <a:ext cx="1757828" cy="48661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Fonction</a:t>
            </a:r>
          </a:p>
        </p:txBody>
      </p:sp>
      <p:sp>
        <p:nvSpPr>
          <p:cNvPr id="82" name="Espace réservé du texte 75">
            <a:extLst>
              <a:ext uri="{FF2B5EF4-FFF2-40B4-BE49-F238E27FC236}">
                <a16:creationId xmlns:a16="http://schemas.microsoft.com/office/drawing/2014/main" id="{7D1B1CB5-3102-8CF9-1AC2-404EE7C6DE3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95205" y="5070500"/>
            <a:ext cx="1236735" cy="46188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Prénom Nom</a:t>
            </a:r>
          </a:p>
        </p:txBody>
      </p:sp>
      <p:sp>
        <p:nvSpPr>
          <p:cNvPr id="83" name="Espace réservé du texte 75">
            <a:extLst>
              <a:ext uri="{FF2B5EF4-FFF2-40B4-BE49-F238E27FC236}">
                <a16:creationId xmlns:a16="http://schemas.microsoft.com/office/drawing/2014/main" id="{CE2318C9-FCA7-66CE-4642-7083BEED3BA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95205" y="5532384"/>
            <a:ext cx="1236735" cy="63430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Fonction</a:t>
            </a:r>
          </a:p>
        </p:txBody>
      </p:sp>
      <p:sp>
        <p:nvSpPr>
          <p:cNvPr id="86" name="Espace réservé du texte 75">
            <a:extLst>
              <a:ext uri="{FF2B5EF4-FFF2-40B4-BE49-F238E27FC236}">
                <a16:creationId xmlns:a16="http://schemas.microsoft.com/office/drawing/2014/main" id="{19299D5A-CA63-4BB2-847E-1A8988F9546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842127" y="5070500"/>
            <a:ext cx="1236735" cy="46188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Prénom Nom</a:t>
            </a:r>
          </a:p>
        </p:txBody>
      </p:sp>
      <p:sp>
        <p:nvSpPr>
          <p:cNvPr id="87" name="Espace réservé du texte 75">
            <a:extLst>
              <a:ext uri="{FF2B5EF4-FFF2-40B4-BE49-F238E27FC236}">
                <a16:creationId xmlns:a16="http://schemas.microsoft.com/office/drawing/2014/main" id="{B8A9E87B-F480-9E63-DAF9-972FD56F5B5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842127" y="5532384"/>
            <a:ext cx="1236735" cy="63430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Fonction</a:t>
            </a:r>
          </a:p>
        </p:txBody>
      </p:sp>
      <p:sp>
        <p:nvSpPr>
          <p:cNvPr id="88" name="Espace réservé du texte 75">
            <a:extLst>
              <a:ext uri="{FF2B5EF4-FFF2-40B4-BE49-F238E27FC236}">
                <a16:creationId xmlns:a16="http://schemas.microsoft.com/office/drawing/2014/main" id="{9746CB5B-3E33-9404-9982-537DFF73541D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091286" y="5070500"/>
            <a:ext cx="1236735" cy="46188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Prénom Nom</a:t>
            </a:r>
          </a:p>
        </p:txBody>
      </p:sp>
      <p:sp>
        <p:nvSpPr>
          <p:cNvPr id="89" name="Espace réservé du texte 75">
            <a:extLst>
              <a:ext uri="{FF2B5EF4-FFF2-40B4-BE49-F238E27FC236}">
                <a16:creationId xmlns:a16="http://schemas.microsoft.com/office/drawing/2014/main" id="{6B9BE79B-E3BC-3278-76B3-6D230758C028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091286" y="5532384"/>
            <a:ext cx="1236735" cy="63430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Fonction</a:t>
            </a:r>
          </a:p>
        </p:txBody>
      </p:sp>
      <p:sp>
        <p:nvSpPr>
          <p:cNvPr id="90" name="Espace réservé du texte 75">
            <a:extLst>
              <a:ext uri="{FF2B5EF4-FFF2-40B4-BE49-F238E27FC236}">
                <a16:creationId xmlns:a16="http://schemas.microsoft.com/office/drawing/2014/main" id="{03C384AA-204B-4FCB-969A-4590BD24311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4340445" y="5070500"/>
            <a:ext cx="1389135" cy="46188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Prénom Nom</a:t>
            </a:r>
          </a:p>
        </p:txBody>
      </p:sp>
      <p:sp>
        <p:nvSpPr>
          <p:cNvPr id="91" name="Espace réservé du texte 75">
            <a:extLst>
              <a:ext uri="{FF2B5EF4-FFF2-40B4-BE49-F238E27FC236}">
                <a16:creationId xmlns:a16="http://schemas.microsoft.com/office/drawing/2014/main" id="{02EE9620-B340-5A2F-5D71-C6AC4D28E89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340445" y="5532384"/>
            <a:ext cx="1389135" cy="63430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Fonction</a:t>
            </a:r>
          </a:p>
        </p:txBody>
      </p:sp>
      <p:sp>
        <p:nvSpPr>
          <p:cNvPr id="92" name="Espace réservé du texte 75">
            <a:extLst>
              <a:ext uri="{FF2B5EF4-FFF2-40B4-BE49-F238E27FC236}">
                <a16:creationId xmlns:a16="http://schemas.microsoft.com/office/drawing/2014/main" id="{76889C55-027E-110C-0504-5FEE82F06C7C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729580" y="5070500"/>
            <a:ext cx="1236735" cy="46188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Prénom Nom</a:t>
            </a:r>
          </a:p>
        </p:txBody>
      </p:sp>
      <p:sp>
        <p:nvSpPr>
          <p:cNvPr id="93" name="Espace réservé du texte 75">
            <a:extLst>
              <a:ext uri="{FF2B5EF4-FFF2-40B4-BE49-F238E27FC236}">
                <a16:creationId xmlns:a16="http://schemas.microsoft.com/office/drawing/2014/main" id="{4F97BCED-2915-DB0E-15F5-5AE717A4F613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729580" y="5532384"/>
            <a:ext cx="1236735" cy="63430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Fonction</a:t>
            </a:r>
          </a:p>
        </p:txBody>
      </p:sp>
      <p:sp>
        <p:nvSpPr>
          <p:cNvPr id="94" name="Espace réservé du texte 75">
            <a:extLst>
              <a:ext uri="{FF2B5EF4-FFF2-40B4-BE49-F238E27FC236}">
                <a16:creationId xmlns:a16="http://schemas.microsoft.com/office/drawing/2014/main" id="{B01DC39D-2D8B-D43A-2F34-47D0EEB15B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736427" y="5070500"/>
            <a:ext cx="1236735" cy="46188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Prénom Nom</a:t>
            </a:r>
          </a:p>
        </p:txBody>
      </p:sp>
      <p:sp>
        <p:nvSpPr>
          <p:cNvPr id="95" name="Espace réservé du texte 75">
            <a:extLst>
              <a:ext uri="{FF2B5EF4-FFF2-40B4-BE49-F238E27FC236}">
                <a16:creationId xmlns:a16="http://schemas.microsoft.com/office/drawing/2014/main" id="{EE0A0252-CDF4-073B-E4AD-221BC2B85E6D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736427" y="5532384"/>
            <a:ext cx="1236735" cy="63430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Fonction</a:t>
            </a:r>
          </a:p>
        </p:txBody>
      </p:sp>
      <p:sp>
        <p:nvSpPr>
          <p:cNvPr id="96" name="Espace réservé du texte 75">
            <a:extLst>
              <a:ext uri="{FF2B5EF4-FFF2-40B4-BE49-F238E27FC236}">
                <a16:creationId xmlns:a16="http://schemas.microsoft.com/office/drawing/2014/main" id="{2A13B929-E759-198B-CAC3-E697A3B4E0A8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985586" y="5070500"/>
            <a:ext cx="1389135" cy="46188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Prénom Nom</a:t>
            </a:r>
          </a:p>
        </p:txBody>
      </p:sp>
      <p:sp>
        <p:nvSpPr>
          <p:cNvPr id="97" name="Espace réservé du texte 75">
            <a:extLst>
              <a:ext uri="{FF2B5EF4-FFF2-40B4-BE49-F238E27FC236}">
                <a16:creationId xmlns:a16="http://schemas.microsoft.com/office/drawing/2014/main" id="{A2562CCB-ACF1-9C23-1474-A22664B9AE2A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985586" y="5532384"/>
            <a:ext cx="1389135" cy="63430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Fonction</a:t>
            </a:r>
          </a:p>
        </p:txBody>
      </p:sp>
      <p:sp>
        <p:nvSpPr>
          <p:cNvPr id="98" name="Espace réservé du texte 75">
            <a:extLst>
              <a:ext uri="{FF2B5EF4-FFF2-40B4-BE49-F238E27FC236}">
                <a16:creationId xmlns:a16="http://schemas.microsoft.com/office/drawing/2014/main" id="{EE0082C0-16AE-6DF2-37B5-93CF12E0F71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0374721" y="5070500"/>
            <a:ext cx="1236735" cy="46188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Prénom Nom</a:t>
            </a:r>
          </a:p>
        </p:txBody>
      </p:sp>
      <p:sp>
        <p:nvSpPr>
          <p:cNvPr id="99" name="Espace réservé du texte 75">
            <a:extLst>
              <a:ext uri="{FF2B5EF4-FFF2-40B4-BE49-F238E27FC236}">
                <a16:creationId xmlns:a16="http://schemas.microsoft.com/office/drawing/2014/main" id="{038B26AF-C672-539A-C7AE-4517988B2BFE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10374721" y="5532384"/>
            <a:ext cx="1236735" cy="63430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Fonction</a:t>
            </a:r>
          </a:p>
        </p:txBody>
      </p:sp>
      <p:sp>
        <p:nvSpPr>
          <p:cNvPr id="2" name="Espace réservé du texte 31">
            <a:extLst>
              <a:ext uri="{FF2B5EF4-FFF2-40B4-BE49-F238E27FC236}">
                <a16:creationId xmlns:a16="http://schemas.microsoft.com/office/drawing/2014/main" id="{2EBFE0B6-89A3-2673-D0DF-D95C3B32421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06883" y="683267"/>
            <a:ext cx="4987088" cy="602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Insérez votre titre</a:t>
            </a:r>
          </a:p>
        </p:txBody>
      </p:sp>
    </p:spTree>
    <p:extLst>
      <p:ext uri="{BB962C8B-B14F-4D97-AF65-F5344CB8AC3E}">
        <p14:creationId xmlns:p14="http://schemas.microsoft.com/office/powerpoint/2010/main" val="697541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exte 31">
            <a:extLst>
              <a:ext uri="{FF2B5EF4-FFF2-40B4-BE49-F238E27FC236}">
                <a16:creationId xmlns:a16="http://schemas.microsoft.com/office/drawing/2014/main" id="{5EB74B73-A594-8305-77CD-F7CD9AFAF28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42036" y="2140526"/>
            <a:ext cx="2275967" cy="118040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Insérez votre texte</a:t>
            </a:r>
          </a:p>
        </p:txBody>
      </p:sp>
      <p:sp>
        <p:nvSpPr>
          <p:cNvPr id="11" name="Espace réservé pour une image  10">
            <a:extLst>
              <a:ext uri="{FF2B5EF4-FFF2-40B4-BE49-F238E27FC236}">
                <a16:creationId xmlns:a16="http://schemas.microsoft.com/office/drawing/2014/main" id="{9C4370E5-68EB-30D9-DAD0-09349DC1886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437424" y="1439660"/>
            <a:ext cx="2419350" cy="2417762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r-FR" dirty="0"/>
              <a:t>Insérez une image</a:t>
            </a:r>
          </a:p>
        </p:txBody>
      </p:sp>
      <p:sp>
        <p:nvSpPr>
          <p:cNvPr id="19" name="Espace réservé du texte 31">
            <a:extLst>
              <a:ext uri="{FF2B5EF4-FFF2-40B4-BE49-F238E27FC236}">
                <a16:creationId xmlns:a16="http://schemas.microsoft.com/office/drawing/2014/main" id="{F2786784-27FE-B70C-DCED-49A6E1D34BA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7501" y="540393"/>
            <a:ext cx="9874972" cy="602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Insérez votre titre</a:t>
            </a:r>
          </a:p>
        </p:txBody>
      </p:sp>
      <p:sp>
        <p:nvSpPr>
          <p:cNvPr id="20" name="Espace réservé du texte 31">
            <a:extLst>
              <a:ext uri="{FF2B5EF4-FFF2-40B4-BE49-F238E27FC236}">
                <a16:creationId xmlns:a16="http://schemas.microsoft.com/office/drawing/2014/main" id="{3769EE54-40A2-318E-20CD-847DBCF43F6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42036" y="1702723"/>
            <a:ext cx="2275967" cy="35051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6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21" name="Espace réservé du texte 31">
            <a:extLst>
              <a:ext uri="{FF2B5EF4-FFF2-40B4-BE49-F238E27FC236}">
                <a16:creationId xmlns:a16="http://schemas.microsoft.com/office/drawing/2014/main" id="{7BF92C94-0C9C-1C94-D082-B365C423BD6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42036" y="4819997"/>
            <a:ext cx="2275967" cy="118040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Insérez votre texte</a:t>
            </a:r>
          </a:p>
        </p:txBody>
      </p:sp>
      <p:sp>
        <p:nvSpPr>
          <p:cNvPr id="22" name="Espace réservé du texte 31">
            <a:extLst>
              <a:ext uri="{FF2B5EF4-FFF2-40B4-BE49-F238E27FC236}">
                <a16:creationId xmlns:a16="http://schemas.microsoft.com/office/drawing/2014/main" id="{115366FF-C118-15C5-079F-FDA7BD65258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42036" y="4382194"/>
            <a:ext cx="2275967" cy="35051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6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23" name="Espace réservé du texte 31">
            <a:extLst>
              <a:ext uri="{FF2B5EF4-FFF2-40B4-BE49-F238E27FC236}">
                <a16:creationId xmlns:a16="http://schemas.microsoft.com/office/drawing/2014/main" id="{1131C0D9-8BAB-1D7B-EF88-A91AFBF7CCD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75643" y="2140526"/>
            <a:ext cx="2275967" cy="118040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Insérez votre texte</a:t>
            </a:r>
          </a:p>
        </p:txBody>
      </p:sp>
      <p:sp>
        <p:nvSpPr>
          <p:cNvPr id="24" name="Espace réservé du texte 31">
            <a:extLst>
              <a:ext uri="{FF2B5EF4-FFF2-40B4-BE49-F238E27FC236}">
                <a16:creationId xmlns:a16="http://schemas.microsoft.com/office/drawing/2014/main" id="{15809605-96B8-417D-729A-D6B1D077DA3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675643" y="1702723"/>
            <a:ext cx="2275967" cy="35051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25" name="Espace réservé du texte 31">
            <a:extLst>
              <a:ext uri="{FF2B5EF4-FFF2-40B4-BE49-F238E27FC236}">
                <a16:creationId xmlns:a16="http://schemas.microsoft.com/office/drawing/2014/main" id="{A5B37ACB-6484-11CF-0DFA-3BB9F9CE9C5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675643" y="4819997"/>
            <a:ext cx="2275967" cy="118040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Insérez votre texte</a:t>
            </a:r>
          </a:p>
        </p:txBody>
      </p:sp>
      <p:sp>
        <p:nvSpPr>
          <p:cNvPr id="26" name="Espace réservé du texte 31">
            <a:extLst>
              <a:ext uri="{FF2B5EF4-FFF2-40B4-BE49-F238E27FC236}">
                <a16:creationId xmlns:a16="http://schemas.microsoft.com/office/drawing/2014/main" id="{8AB44D4A-5AA8-E205-31D6-3287ABBAEF7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75643" y="4382194"/>
            <a:ext cx="2275967" cy="35051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2" name="Espace réservé pour une image  10">
            <a:extLst>
              <a:ext uri="{FF2B5EF4-FFF2-40B4-BE49-F238E27FC236}">
                <a16:creationId xmlns:a16="http://schemas.microsoft.com/office/drawing/2014/main" id="{5C842FB5-AEA9-DC88-2ED4-B28FD4F1E54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6036872" y="1439660"/>
            <a:ext cx="2419350" cy="2417762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r-FR" dirty="0"/>
              <a:t>Insérez une image</a:t>
            </a:r>
          </a:p>
        </p:txBody>
      </p:sp>
      <p:sp>
        <p:nvSpPr>
          <p:cNvPr id="3" name="Espace réservé pour une image  10">
            <a:extLst>
              <a:ext uri="{FF2B5EF4-FFF2-40B4-BE49-F238E27FC236}">
                <a16:creationId xmlns:a16="http://schemas.microsoft.com/office/drawing/2014/main" id="{AF6FE8DC-BBDE-0F22-45B2-DE59A0D028F7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3437424" y="4009826"/>
            <a:ext cx="2419350" cy="2417762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r-FR" dirty="0"/>
              <a:t>Insérez une image</a:t>
            </a:r>
          </a:p>
        </p:txBody>
      </p:sp>
      <p:sp>
        <p:nvSpPr>
          <p:cNvPr id="4" name="Espace réservé pour une image  10">
            <a:extLst>
              <a:ext uri="{FF2B5EF4-FFF2-40B4-BE49-F238E27FC236}">
                <a16:creationId xmlns:a16="http://schemas.microsoft.com/office/drawing/2014/main" id="{AA2B52A8-605A-37BA-799D-33068DC9A70D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6036872" y="4009826"/>
            <a:ext cx="2419350" cy="2417762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r-FR" dirty="0"/>
              <a:t>Insérez une image</a:t>
            </a:r>
          </a:p>
        </p:txBody>
      </p:sp>
    </p:spTree>
    <p:extLst>
      <p:ext uri="{BB962C8B-B14F-4D97-AF65-F5344CB8AC3E}">
        <p14:creationId xmlns:p14="http://schemas.microsoft.com/office/powerpoint/2010/main" val="325305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FB07C52-00C5-743C-8DDB-C18509EDEAA9}"/>
              </a:ext>
            </a:extLst>
          </p:cNvPr>
          <p:cNvSpPr/>
          <p:nvPr userDrawn="1"/>
        </p:nvSpPr>
        <p:spPr>
          <a:xfrm>
            <a:off x="257692" y="0"/>
            <a:ext cx="5837383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5C6054F-452C-2B9A-F8E5-31E012308938}"/>
              </a:ext>
            </a:extLst>
          </p:cNvPr>
          <p:cNvSpPr/>
          <p:nvPr userDrawn="1"/>
        </p:nvSpPr>
        <p:spPr>
          <a:xfrm>
            <a:off x="0" y="0"/>
            <a:ext cx="257695" cy="6858000"/>
          </a:xfrm>
          <a:prstGeom prst="rect">
            <a:avLst/>
          </a:prstGeom>
          <a:solidFill>
            <a:srgbClr val="6D37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31EF1CC-7850-8E87-A5D2-906DB490EACB}"/>
              </a:ext>
            </a:extLst>
          </p:cNvPr>
          <p:cNvSpPr txBox="1"/>
          <p:nvPr userDrawn="1"/>
        </p:nvSpPr>
        <p:spPr>
          <a:xfrm rot="16200000">
            <a:off x="-194675" y="6039178"/>
            <a:ext cx="1133475" cy="523220"/>
          </a:xfrm>
          <a:prstGeom prst="rect">
            <a:avLst/>
          </a:prstGeom>
          <a:solidFill>
            <a:srgbClr val="6E398E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solidFill>
                  <a:schemeClr val="bg1"/>
                </a:solidFill>
                <a:latin typeface="Arboria-Bold" panose="02000506020000020004" pitchFamily="2" charset="0"/>
              </a:rPr>
              <a:t>KAM</a:t>
            </a:r>
          </a:p>
        </p:txBody>
      </p:sp>
    </p:spTree>
    <p:extLst>
      <p:ext uri="{BB962C8B-B14F-4D97-AF65-F5344CB8AC3E}">
        <p14:creationId xmlns:p14="http://schemas.microsoft.com/office/powerpoint/2010/main" val="3403044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FI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1BCA8D4-C9EB-4DFC-BF1E-63A2416E480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F14C13DD-A000-4B02-8C0A-B1C18765CB49}"/>
              </a:ext>
            </a:extLst>
          </p:cNvPr>
          <p:cNvGrpSpPr/>
          <p:nvPr/>
        </p:nvGrpSpPr>
        <p:grpSpPr>
          <a:xfrm>
            <a:off x="4433974" y="2889350"/>
            <a:ext cx="3607556" cy="730163"/>
            <a:chOff x="4470124" y="3041102"/>
            <a:chExt cx="3607556" cy="730163"/>
          </a:xfrm>
        </p:grpSpPr>
        <p:pic>
          <p:nvPicPr>
            <p:cNvPr id="4" name="Graphique 3">
              <a:extLst>
                <a:ext uri="{FF2B5EF4-FFF2-40B4-BE49-F238E27FC236}">
                  <a16:creationId xmlns:a16="http://schemas.microsoft.com/office/drawing/2014/main" id="{583E0B67-0EE5-4E29-B167-4286F990C1A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b="27172"/>
            <a:stretch/>
          </p:blipFill>
          <p:spPr>
            <a:xfrm>
              <a:off x="4470124" y="3041102"/>
              <a:ext cx="2349394" cy="649750"/>
            </a:xfrm>
            <a:prstGeom prst="rect">
              <a:avLst/>
            </a:prstGeom>
          </p:spPr>
        </p:pic>
        <p:sp>
          <p:nvSpPr>
            <p:cNvPr id="2" name="ZoneTexte 1">
              <a:extLst>
                <a:ext uri="{FF2B5EF4-FFF2-40B4-BE49-F238E27FC236}">
                  <a16:creationId xmlns:a16="http://schemas.microsoft.com/office/drawing/2014/main" id="{03A28ADC-FFE9-4EB0-9E9A-D5B7F9628DEE}"/>
                </a:ext>
              </a:extLst>
            </p:cNvPr>
            <p:cNvSpPr txBox="1"/>
            <p:nvPr/>
          </p:nvSpPr>
          <p:spPr>
            <a:xfrm>
              <a:off x="6757258" y="3186490"/>
              <a:ext cx="132042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fr-FR" sz="3200" dirty="0">
                  <a:solidFill>
                    <a:schemeClr val="bg1"/>
                  </a:solidFill>
                  <a:latin typeface="+mj-lt"/>
                </a:rPr>
                <a:t>.com</a:t>
              </a:r>
            </a:p>
          </p:txBody>
        </p:sp>
      </p:grpSp>
      <p:pic>
        <p:nvPicPr>
          <p:cNvPr id="10" name="Image 9">
            <a:hlinkClick r:id="rId4"/>
            <a:extLst>
              <a:ext uri="{FF2B5EF4-FFF2-40B4-BE49-F238E27FC236}">
                <a16:creationId xmlns:a16="http://schemas.microsoft.com/office/drawing/2014/main" id="{E6D8F237-B05B-498E-9020-0A7842CDF01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59322" y="3773214"/>
            <a:ext cx="383551" cy="383551"/>
          </a:xfrm>
          <a:prstGeom prst="rect">
            <a:avLst/>
          </a:prstGeom>
        </p:spPr>
      </p:pic>
      <p:pic>
        <p:nvPicPr>
          <p:cNvPr id="11" name="Image 10">
            <a:hlinkClick r:id="rId6"/>
            <a:extLst>
              <a:ext uri="{FF2B5EF4-FFF2-40B4-BE49-F238E27FC236}">
                <a16:creationId xmlns:a16="http://schemas.microsoft.com/office/drawing/2014/main" id="{7FB84005-061C-4BF7-B153-61B7AF51F02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83368" y="3773214"/>
            <a:ext cx="383551" cy="383551"/>
          </a:xfrm>
          <a:prstGeom prst="rect">
            <a:avLst/>
          </a:prstGeom>
        </p:spPr>
      </p:pic>
      <p:pic>
        <p:nvPicPr>
          <p:cNvPr id="13" name="Image 12">
            <a:hlinkClick r:id="rId8"/>
            <a:extLst>
              <a:ext uri="{FF2B5EF4-FFF2-40B4-BE49-F238E27FC236}">
                <a16:creationId xmlns:a16="http://schemas.microsoft.com/office/drawing/2014/main" id="{BAA3743E-4D3D-4D7D-9CD5-892B381DE3E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08686" y="3773214"/>
            <a:ext cx="383551" cy="383551"/>
          </a:xfrm>
          <a:prstGeom prst="rect">
            <a:avLst/>
          </a:prstGeom>
        </p:spPr>
      </p:pic>
      <p:pic>
        <p:nvPicPr>
          <p:cNvPr id="15" name="Image 14">
            <a:hlinkClick r:id="rId10"/>
            <a:extLst>
              <a:ext uri="{FF2B5EF4-FFF2-40B4-BE49-F238E27FC236}">
                <a16:creationId xmlns:a16="http://schemas.microsoft.com/office/drawing/2014/main" id="{B35FDEA9-07A2-40F5-ABAB-8B4AAF76813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34004" y="3773214"/>
            <a:ext cx="383551" cy="383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777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36208F4C-3C69-4F26-BA98-933C9A09B81B}"/>
              </a:ext>
            </a:extLst>
          </p:cNvPr>
          <p:cNvSpPr txBox="1"/>
          <p:nvPr userDrawn="1"/>
        </p:nvSpPr>
        <p:spPr>
          <a:xfrm>
            <a:off x="11255432" y="110765"/>
            <a:ext cx="79802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746E487A-33E9-4AF1-9512-069DDB544806}" type="slidenum">
              <a:rPr lang="fr-FR" sz="1050" smtClean="0"/>
              <a:pPr algn="r"/>
              <a:t>‹N°›</a:t>
            </a:fld>
            <a:endParaRPr lang="fr-FR" sz="1050" dirty="0"/>
          </a:p>
        </p:txBody>
      </p:sp>
      <p:pic>
        <p:nvPicPr>
          <p:cNvPr id="4" name="Image 3" descr="Une image contenant texte, clipart, graphiques vectoriels&#10;&#10;Description générée automatiquement">
            <a:extLst>
              <a:ext uri="{FF2B5EF4-FFF2-40B4-BE49-F238E27FC236}">
                <a16:creationId xmlns:a16="http://schemas.microsoft.com/office/drawing/2014/main" id="{6FAC3DDB-4EAD-1661-2D21-318CA03282D8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10121398" y="5921159"/>
            <a:ext cx="2070342" cy="93399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1894FEF-E0E0-A967-04E3-80F1338BB9E7}"/>
              </a:ext>
            </a:extLst>
          </p:cNvPr>
          <p:cNvSpPr/>
          <p:nvPr userDrawn="1"/>
        </p:nvSpPr>
        <p:spPr>
          <a:xfrm>
            <a:off x="260" y="0"/>
            <a:ext cx="232071" cy="6858000"/>
          </a:xfrm>
          <a:prstGeom prst="rect">
            <a:avLst/>
          </a:prstGeom>
          <a:solidFill>
            <a:srgbClr val="6D37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82099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tx1"/>
          </a:solidFill>
          <a:latin typeface="Arial" panose="020B0604020202020204" pitchFamily="34" charset="0"/>
          <a:ea typeface="Microsoft YaHei UI" panose="020B0400000000000000" pitchFamily="34" charset="-122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6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E70D6F8B-868D-3444-226F-ABE254FE78F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06883" y="323125"/>
            <a:ext cx="10144896" cy="602976"/>
          </a:xfrm>
        </p:spPr>
        <p:txBody>
          <a:bodyPr>
            <a:normAutofit/>
          </a:bodyPr>
          <a:lstStyle/>
          <a:p>
            <a:r>
              <a:rPr lang="fr-FR" u="sng" dirty="0"/>
              <a:t>Tarification KOESIO ASSET MANAGEMENT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A5DE81B-2596-42D3-0A2A-6F2D6EC4268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3138" y="1166649"/>
            <a:ext cx="10985723" cy="3047488"/>
          </a:xfrm>
        </p:spPr>
        <p:txBody>
          <a:bodyPr/>
          <a:lstStyle/>
          <a:p>
            <a:pPr marL="0" indent="0">
              <a:buNone/>
            </a:pPr>
            <a:endParaRPr lang="fr-FR" sz="1800" dirty="0"/>
          </a:p>
          <a:p>
            <a:pPr marL="0" indent="0">
              <a:buNone/>
            </a:pPr>
            <a:r>
              <a:rPr lang="fr-FR" sz="1400" u="sng" dirty="0"/>
              <a:t>Modification sur le titulaire du contrat:</a:t>
            </a:r>
          </a:p>
          <a:p>
            <a:pPr marL="0" indent="0">
              <a:buNone/>
            </a:pPr>
            <a:r>
              <a:rPr lang="fr-FR" sz="1400" dirty="0"/>
              <a:t>Changement d’adresse : 25,00€ HT</a:t>
            </a:r>
          </a:p>
          <a:p>
            <a:pPr marL="0" indent="0">
              <a:buNone/>
            </a:pPr>
            <a:r>
              <a:rPr lang="fr-FR" sz="1400" dirty="0"/>
              <a:t>Changement de domiciliation bancaire : 35,00€ HT</a:t>
            </a:r>
          </a:p>
          <a:p>
            <a:pPr marL="0" indent="0">
              <a:buNone/>
            </a:pPr>
            <a:r>
              <a:rPr lang="fr-FR" sz="1400" dirty="0"/>
              <a:t>Transfert du titulaire du contrat : 300,00€ HT</a:t>
            </a:r>
          </a:p>
          <a:p>
            <a:pPr marL="0" indent="0">
              <a:buNone/>
            </a:pPr>
            <a:r>
              <a:rPr lang="fr-FR" sz="1400" dirty="0"/>
              <a:t>Changement de forme juridique (fusion, absorption, TUP) : 70,00€ HT</a:t>
            </a:r>
          </a:p>
          <a:p>
            <a:pPr marL="0" indent="0">
              <a:buNone/>
            </a:pPr>
            <a:endParaRPr lang="fr-FR" sz="1400" u="sng" dirty="0"/>
          </a:p>
          <a:p>
            <a:pPr marL="0" indent="0">
              <a:buNone/>
            </a:pPr>
            <a:r>
              <a:rPr lang="fr-FR" sz="1400" u="sng" dirty="0"/>
              <a:t>Modification du contrat:</a:t>
            </a:r>
          </a:p>
          <a:p>
            <a:pPr marL="0" indent="0">
              <a:buNone/>
            </a:pPr>
            <a:r>
              <a:rPr lang="fr-FR" sz="1400" dirty="0"/>
              <a:t>Modification de la période d’échéance : 45,00€ HT</a:t>
            </a:r>
          </a:p>
          <a:p>
            <a:pPr marL="0" indent="0">
              <a:buNone/>
            </a:pPr>
            <a:r>
              <a:rPr lang="fr-FR" sz="1400" dirty="0"/>
              <a:t>Modification de la date d’échéance : 45,00€ HT</a:t>
            </a:r>
          </a:p>
          <a:p>
            <a:pPr marL="0" indent="0">
              <a:buNone/>
            </a:pPr>
            <a:r>
              <a:rPr lang="fr-FR" sz="1400" dirty="0"/>
              <a:t>Modification du plan de remboursement (sous réserve de notre accord) : 100,00€ HT</a:t>
            </a:r>
          </a:p>
          <a:p>
            <a:pPr marL="0" indent="0">
              <a:buNone/>
            </a:pPr>
            <a:r>
              <a:rPr lang="fr-FR" sz="1400" dirty="0"/>
              <a:t>Calcul du solde pour résiliation anticipée de contrat : 60,00€ HT</a:t>
            </a:r>
          </a:p>
          <a:p>
            <a:pPr marL="0" indent="0">
              <a:buNone/>
            </a:pPr>
            <a:r>
              <a:rPr lang="fr-FR" sz="1400" dirty="0"/>
              <a:t>Confirmation de résiliation du contrat : 11,00€ HT</a:t>
            </a:r>
          </a:p>
          <a:p>
            <a:pPr marL="0" indent="0">
              <a:buNone/>
            </a:pPr>
            <a:r>
              <a:rPr lang="fr-FR" sz="1400" dirty="0"/>
              <a:t>Report d’une échéance sur une échéance suivante: 50,00€ HT</a:t>
            </a:r>
            <a:endParaRPr lang="fr-FR" sz="1800" dirty="0"/>
          </a:p>
          <a:p>
            <a:pPr marL="0" indent="0">
              <a:buNone/>
            </a:pPr>
            <a:endParaRPr lang="fr-FR" sz="1800" dirty="0"/>
          </a:p>
          <a:p>
            <a:pPr marL="0" indent="0">
              <a:buNone/>
            </a:pPr>
            <a:r>
              <a:rPr lang="fr-FR" sz="900" dirty="0"/>
              <a:t>Au 1</a:t>
            </a:r>
            <a:r>
              <a:rPr lang="fr-FR" sz="900" baseline="30000" dirty="0"/>
              <a:t>er</a:t>
            </a:r>
            <a:r>
              <a:rPr lang="fr-FR" sz="900" dirty="0"/>
              <a:t> janvier 2023 – Le règlement des frais seront prélevés avec la première échéance à échoir après la date d’opération</a:t>
            </a:r>
          </a:p>
          <a:p>
            <a:pPr marL="0" indent="0">
              <a:buNone/>
            </a:pPr>
            <a:r>
              <a:rPr lang="fr-FR" sz="900" dirty="0"/>
              <a:t>Le présent tarif peut être modifié à tout moment</a:t>
            </a:r>
          </a:p>
          <a:p>
            <a:pPr marL="0" indent="0">
              <a:buNone/>
            </a:pPr>
            <a:endParaRPr lang="fr-FR" sz="1800" dirty="0"/>
          </a:p>
          <a:p>
            <a:pPr marL="0" indent="0">
              <a:buNone/>
            </a:pP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4005140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E70D6F8B-868D-3444-226F-ABE254FE78F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06883" y="323125"/>
            <a:ext cx="10144896" cy="602976"/>
          </a:xfrm>
        </p:spPr>
        <p:txBody>
          <a:bodyPr>
            <a:normAutofit/>
          </a:bodyPr>
          <a:lstStyle/>
          <a:p>
            <a:r>
              <a:rPr lang="fr-FR" u="sng" dirty="0"/>
              <a:t>Tarification KOESIO ASSET MANAGEMENT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A5DE81B-2596-42D3-0A2A-6F2D6EC4268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3138" y="1166649"/>
            <a:ext cx="10985723" cy="3047488"/>
          </a:xfrm>
        </p:spPr>
        <p:txBody>
          <a:bodyPr/>
          <a:lstStyle/>
          <a:p>
            <a:pPr marL="0" indent="0">
              <a:buNone/>
            </a:pPr>
            <a:endParaRPr lang="fr-FR" sz="1800" dirty="0"/>
          </a:p>
          <a:p>
            <a:pPr marL="0" indent="0">
              <a:buNone/>
            </a:pPr>
            <a:r>
              <a:rPr lang="fr-FR" sz="1400" u="sng" dirty="0"/>
              <a:t>Modification du mode de règlement:</a:t>
            </a:r>
          </a:p>
          <a:p>
            <a:pPr marL="0" indent="0">
              <a:buNone/>
            </a:pPr>
            <a:r>
              <a:rPr lang="fr-FR" sz="1400" dirty="0"/>
              <a:t>Frais de passage en virement (sous réserve de notre acceptation) : 200,00€ HT </a:t>
            </a:r>
          </a:p>
          <a:p>
            <a:pPr marL="0" indent="0">
              <a:buNone/>
            </a:pPr>
            <a:endParaRPr lang="fr-FR" sz="1400" dirty="0"/>
          </a:p>
          <a:p>
            <a:pPr marL="0" indent="0">
              <a:buNone/>
            </a:pPr>
            <a:r>
              <a:rPr lang="fr-FR" sz="1400" u="sng" dirty="0"/>
              <a:t>Services clients</a:t>
            </a:r>
            <a:r>
              <a:rPr lang="fr-FR" sz="1400" dirty="0"/>
              <a:t>:</a:t>
            </a:r>
          </a:p>
          <a:p>
            <a:pPr marL="0" indent="0">
              <a:buNone/>
            </a:pPr>
            <a:r>
              <a:rPr lang="fr-FR" sz="1400" dirty="0"/>
              <a:t>Duplicata de document contractuel (contrat, facture, échéanciers) : 25,00€ HT</a:t>
            </a:r>
          </a:p>
          <a:p>
            <a:pPr marL="0" indent="0">
              <a:buNone/>
            </a:pPr>
            <a:endParaRPr lang="fr-FR" sz="1400" dirty="0"/>
          </a:p>
          <a:p>
            <a:pPr marL="0" indent="0">
              <a:buNone/>
            </a:pPr>
            <a:r>
              <a:rPr lang="fr-FR" sz="1400" u="sng" dirty="0"/>
              <a:t>Impayés</a:t>
            </a:r>
            <a:r>
              <a:rPr lang="fr-FR" sz="1400" dirty="0"/>
              <a:t>:</a:t>
            </a:r>
          </a:p>
          <a:p>
            <a:pPr marL="0" indent="0">
              <a:buNone/>
            </a:pPr>
            <a:r>
              <a:rPr lang="fr-FR" sz="1400" dirty="0"/>
              <a:t>Gestion des échéances impayés: 50,00€ HT</a:t>
            </a:r>
          </a:p>
          <a:p>
            <a:pPr marL="0" indent="0">
              <a:buNone/>
            </a:pPr>
            <a:r>
              <a:rPr lang="fr-FR" sz="1400" dirty="0"/>
              <a:t>Frais de relance liés à une représentation bancaire: 25,00€ HT</a:t>
            </a:r>
          </a:p>
          <a:p>
            <a:pPr marL="0" indent="0">
              <a:buNone/>
            </a:pPr>
            <a:r>
              <a:rPr lang="fr-FR" sz="1400" dirty="0"/>
              <a:t>Frais de relance pour une échéance impayée : 25,00€ HT</a:t>
            </a:r>
          </a:p>
          <a:p>
            <a:pPr marL="0" indent="0">
              <a:buNone/>
            </a:pPr>
            <a:r>
              <a:rPr lang="fr-FR" sz="1400" dirty="0"/>
              <a:t>Frais de relance pour deux échéances impayées: 25,00€ HT</a:t>
            </a:r>
          </a:p>
          <a:p>
            <a:pPr marL="0" indent="0">
              <a:buNone/>
            </a:pPr>
            <a:r>
              <a:rPr lang="fr-FR" sz="1400" dirty="0"/>
              <a:t>Clause pénales: 10%</a:t>
            </a:r>
          </a:p>
          <a:p>
            <a:pPr marL="0" indent="0">
              <a:buNone/>
            </a:pPr>
            <a:r>
              <a:rPr lang="fr-FR" sz="1400" dirty="0"/>
              <a:t>Intérêts de retard : taux d’intérêt légal + 5%</a:t>
            </a:r>
          </a:p>
          <a:p>
            <a:pPr marL="0" indent="0">
              <a:buNone/>
            </a:pPr>
            <a:r>
              <a:rPr lang="fr-FR" sz="1400" dirty="0"/>
              <a:t>Indemnité forfaitaire pour frais de recouvrement : 40,00€ HT</a:t>
            </a:r>
          </a:p>
          <a:p>
            <a:pPr marL="0" indent="0">
              <a:buNone/>
            </a:pPr>
            <a:endParaRPr lang="fr-FR" sz="1800" dirty="0"/>
          </a:p>
          <a:p>
            <a:pPr marL="0" indent="0">
              <a:buNone/>
            </a:pPr>
            <a:r>
              <a:rPr lang="fr-FR" sz="1000" dirty="0"/>
              <a:t>Le règlement des frais seront prélevés sur la première échéance à échoir après la date d’opération.</a:t>
            </a:r>
          </a:p>
          <a:p>
            <a:pPr marL="0" indent="0">
              <a:buNone/>
            </a:pPr>
            <a:r>
              <a:rPr lang="fr-FR" sz="1000" dirty="0"/>
              <a:t>Le </a:t>
            </a:r>
            <a:r>
              <a:rPr lang="fr-FR" sz="1000"/>
              <a:t>présent tarif </a:t>
            </a:r>
            <a:r>
              <a:rPr lang="fr-FR" sz="1000" dirty="0"/>
              <a:t>peut être modifié à tout moment.</a:t>
            </a:r>
          </a:p>
          <a:p>
            <a:pPr marL="0" indent="0">
              <a:buNone/>
            </a:pPr>
            <a:endParaRPr lang="fr-FR" sz="1800" dirty="0"/>
          </a:p>
          <a:p>
            <a:pPr marL="0" indent="0">
              <a:buNone/>
            </a:pPr>
            <a:endParaRPr lang="fr-FR" sz="1800" dirty="0"/>
          </a:p>
          <a:p>
            <a:pPr marL="0" indent="0">
              <a:buNone/>
            </a:pPr>
            <a:endParaRPr lang="fr-FR" sz="1800" dirty="0"/>
          </a:p>
          <a:p>
            <a:pPr marL="0" indent="0">
              <a:buNone/>
            </a:pPr>
            <a:endParaRPr lang="fr-FR" sz="1800" dirty="0"/>
          </a:p>
          <a:p>
            <a:pPr marL="0" indent="0">
              <a:buNone/>
            </a:pPr>
            <a:endParaRPr lang="fr-FR" sz="1800" dirty="0"/>
          </a:p>
          <a:p>
            <a:pPr marL="0" indent="0">
              <a:buNone/>
            </a:pPr>
            <a:endParaRPr lang="fr-FR" sz="1800" dirty="0"/>
          </a:p>
          <a:p>
            <a:pPr marL="0" indent="0">
              <a:buNone/>
            </a:pPr>
            <a:endParaRPr lang="fr-FR" sz="1800" dirty="0"/>
          </a:p>
          <a:p>
            <a:pPr marL="0" indent="0">
              <a:buNone/>
            </a:pPr>
            <a:endParaRPr lang="fr-FR" sz="1800" dirty="0"/>
          </a:p>
          <a:p>
            <a:pPr marL="0" indent="0">
              <a:buNone/>
            </a:pPr>
            <a:endParaRPr lang="fr-FR" sz="1800" dirty="0"/>
          </a:p>
          <a:p>
            <a:pPr marL="0" indent="0">
              <a:buNone/>
            </a:pPr>
            <a:endParaRPr lang="fr-FR" sz="1800" dirty="0"/>
          </a:p>
          <a:p>
            <a:pPr marL="0" indent="0">
              <a:buNone/>
            </a:pPr>
            <a:r>
              <a:rPr lang="fr-FR" sz="900" dirty="0"/>
              <a:t>Au 1</a:t>
            </a:r>
            <a:r>
              <a:rPr lang="fr-FR" sz="900" baseline="30000" dirty="0"/>
              <a:t>er</a:t>
            </a:r>
            <a:r>
              <a:rPr lang="fr-FR" sz="900" dirty="0"/>
              <a:t> janvier 2023 – Le règlement des frais seront prélevés avec la première échéance à échoir après la date d’opération</a:t>
            </a:r>
          </a:p>
          <a:p>
            <a:pPr marL="0" indent="0">
              <a:buNone/>
            </a:pPr>
            <a:r>
              <a:rPr lang="fr-FR" sz="900" dirty="0"/>
              <a:t>Le présent tarif peut être modifié à tout moment</a:t>
            </a:r>
          </a:p>
          <a:p>
            <a:pPr marL="0" indent="0">
              <a:buNone/>
            </a:pPr>
            <a:endParaRPr lang="fr-FR" sz="1800" dirty="0"/>
          </a:p>
          <a:p>
            <a:pPr marL="0" indent="0">
              <a:buNone/>
            </a:pP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4037721415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U">
  <a:themeElements>
    <a:clrScheme name="Koesio">
      <a:dk1>
        <a:srgbClr val="434341"/>
      </a:dk1>
      <a:lt1>
        <a:srgbClr val="FFFFFF"/>
      </a:lt1>
      <a:dk2>
        <a:srgbClr val="6E398E"/>
      </a:dk2>
      <a:lt2>
        <a:srgbClr val="E94B57"/>
      </a:lt2>
      <a:accent1>
        <a:srgbClr val="6FCBF3"/>
      </a:accent1>
      <a:accent2>
        <a:srgbClr val="F7A823"/>
      </a:accent2>
      <a:accent3>
        <a:srgbClr val="FFD618"/>
      </a:accent3>
      <a:accent4>
        <a:srgbClr val="95C11F"/>
      </a:accent4>
      <a:accent5>
        <a:srgbClr val="F7BFD9"/>
      </a:accent5>
      <a:accent6>
        <a:srgbClr val="946AAB"/>
      </a:accent6>
      <a:hlink>
        <a:srgbClr val="6E398E"/>
      </a:hlink>
      <a:folHlink>
        <a:srgbClr val="946AAB"/>
      </a:folHlink>
    </a:clrScheme>
    <a:fontScheme name="Typo Koesio PPT">
      <a:majorFont>
        <a:latin typeface="Century Gothic"/>
        <a:ea typeface=""/>
        <a:cs typeface=""/>
      </a:majorFont>
      <a:minorFont>
        <a:latin typeface="Arial Nova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Thème1" id="{6D739038-0B1F-7042-B3CA-2CAA3A221791}" vid="{7D3B1C09-78F1-1843-A98E-6322F2DC7AC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319</Words>
  <Application>Microsoft Office PowerPoint</Application>
  <PresentationFormat>Grand écran</PresentationFormat>
  <Paragraphs>49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Arboria-Bold</vt:lpstr>
      <vt:lpstr>Arial</vt:lpstr>
      <vt:lpstr>Arial Nova</vt:lpstr>
      <vt:lpstr>Century Gothic</vt:lpstr>
      <vt:lpstr>CONTENU</vt:lpstr>
      <vt:lpstr>Présentation PowerPoint</vt:lpstr>
      <vt:lpstr>Présentation PowerPoint</vt:lpstr>
    </vt:vector>
  </TitlesOfParts>
  <Company>KOESIO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GUIGUE</dc:creator>
  <cp:lastModifiedBy>Isabelle GUIGUE</cp:lastModifiedBy>
  <cp:revision>1</cp:revision>
  <dcterms:created xsi:type="dcterms:W3CDTF">2023-03-05T15:42:46Z</dcterms:created>
  <dcterms:modified xsi:type="dcterms:W3CDTF">2023-03-06T08:48:53Z</dcterms:modified>
</cp:coreProperties>
</file>